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73ecd5d1d54e3d" /><Relationship Type="http://schemas.openxmlformats.org/officeDocument/2006/relationships/extended-properties" Target="/docProps/app.xml" Id="R2d3b1775b3a34fd8" /><Relationship Type="http://schemas.openxmlformats.org/officeDocument/2006/relationships/officeDocument" Target="/ppt/presentation.xml" Id="R6011cef23b174da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f03c6179314a85"/>
  </p:sldMasterIdLst>
  <p:notesMasterIdLst>
    <p:notesMasterId xmlns:r="http://schemas.openxmlformats.org/officeDocument/2006/relationships" r:id="R19937d26cafb4063"/>
  </p:notesMasterIdLst>
  <p:sldIdLst>
    <p:sldId xmlns:r="http://schemas.openxmlformats.org/officeDocument/2006/relationships" id="256" r:id="R267436f849fa4dd4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0d214ba132471f" /><Relationship Type="http://schemas.openxmlformats.org/officeDocument/2006/relationships/slideMaster" Target="/ppt/slideMasters/slideMaster1.xml" Id="Rbdf03c6179314a85" /><Relationship Type="http://schemas.openxmlformats.org/officeDocument/2006/relationships/notesMaster" Target="/ppt/notesMasters/notesMaster1.xml" Id="R19937d26cafb4063" /><Relationship Type="http://schemas.openxmlformats.org/officeDocument/2006/relationships/presProps" Target="/ppt/presProps.xml" Id="R3d4ffa4ba335483d" /><Relationship Type="http://schemas.openxmlformats.org/officeDocument/2006/relationships/tableStyles" Target="/ppt/tableStyles.xml" Id="R2498e5c9819247c0" /><Relationship Type="http://schemas.openxmlformats.org/officeDocument/2006/relationships/slide" Target="/ppt/slides/slide1.xml" Id="R267436f849fa4d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fcade022cd4d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4458087fc04511" /><Relationship Type="http://schemas.openxmlformats.org/officeDocument/2006/relationships/notesMaster" Target="/ppt/notesMasters/notesMaster1.xml" Id="R1c56cf6da51c4b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https://www.commonapp.org/</a:t>
            </a:r>
          </a:p>
          <a:p xmlns:a="http://schemas.openxmlformats.org/drawingml/2006/main">
            <a:r>
              <a:t>- https://www.delawarestudentsuccess.org/how-to-apply-to-college/</a:t>
            </a:r>
          </a:p>
          <a:p xmlns:a="http://schemas.openxmlformats.org/drawingml/2006/main">
            <a:r>
              <a:t>- https://www.delawarestudentsuccess.org/identify-your-colleges/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admissions counselor and current institution/platform policies; preserve Early Decision financial-commitment warning.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7f8e41fa8b49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8db7f400b940c2" /><Relationship Type="http://schemas.openxmlformats.org/officeDocument/2006/relationships/slideLayout" Target="/ppt/slideLayouts/slideLayout1.xml" Id="Rd2b8e3515b1440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b8e3515b1440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1197488e1449b" /><Relationship Type="http://schemas.openxmlformats.org/officeDocument/2006/relationships/image" Target="/ppt/media/image.png" Id="R143e1c3abef54237" /><Relationship Type="http://schemas.openxmlformats.org/officeDocument/2006/relationships/hyperlink" Target="https://www.commonapp.org/" TargetMode="External" Id="R131a03aa46c04b8d" /><Relationship Type="http://schemas.openxmlformats.org/officeDocument/2006/relationships/hyperlink" Target="https://www.delawarestudentsuccess.org/how-to-apply-to-college/" TargetMode="External" Id="R7daa0685b2544706" /><Relationship Type="http://schemas.openxmlformats.org/officeDocument/2006/relationships/notesSlide" Target="/ppt/notesSlides/notesSlide1.xml" Id="Rb17b3438988f43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3e1c3abef54237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9D537D6F-9629-4C86-97E4-51099526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B2C5E0B4-E6B9-42F8-960F-73E4C590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466BB3A2-8ED2-45BE-AFCE-9DFF6D75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Application Types and Platforms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FAB2FBE4-D7AA-4883-B9D5-48454C34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E2F55591-1638-4703-8EED-C141247E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Early Decision is binding; Early Action is generally nonbinding.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9DAE6DB2-C9AC-4B7A-904E-1F560013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6F4C2E9F-BBDC-4EAA-BAE2-F22963D4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69C88389-5E4F-4B1F-B7F6-8C58702F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 platform is not an admission plan.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Early Decision is binding; Early Action is generally nonbinding.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29DA2E32-BEC6-46DB-A79D-733001A1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BBAF9785-6058-4E19-96CB-5F73B279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63A98AFF-B4E2-4FBF-9849-6A113F72D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AC85B284-3FAE-4FB2-9547-02761EA8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B7D5D07D-E363-4A8C-8EA0-2FE57BDB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the institution and intended program.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the accepted application platform.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available application plans.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8D9DE20-DCF4-4E68-B8A8-2078E2BD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81162EB2-08E9-4DBB-AB5B-AD9B1D58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31a03aa46c04b8d"/>
              </a:rPr>
              <a:t>commonapp.org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daa0685b2544706"/>
              </a:rPr>
              <a:t>delawarestudentsuccess.org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55186F10-C00A-4824-8602-C242E9DA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6919040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2026-08-09T18:29:03.4270000Z</dcterms:created>
  <dcterms:modified xsi:type="dcterms:W3CDTF">2026-08-09T18:29:03.4270000Z</dcterms:modified>
</coreProperties>
</file>