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dc10fe471394111" /><Relationship Type="http://schemas.openxmlformats.org/officeDocument/2006/relationships/extended-properties" Target="/docProps/app.xml" Id="R0e339cfe14fa4d14" /><Relationship Type="http://schemas.openxmlformats.org/officeDocument/2006/relationships/officeDocument" Target="/ppt/presentation.xml" Id="Rc5c58a25d67b4b5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907a914336b452c"/>
  </p:sldMasterIdLst>
  <p:notesMasterIdLst>
    <p:notesMasterId xmlns:r="http://schemas.openxmlformats.org/officeDocument/2006/relationships" r:id="R4adee8fbcf234fcd"/>
  </p:notesMasterIdLst>
  <p:sldIdLst>
    <p:sldId xmlns:r="http://schemas.openxmlformats.org/officeDocument/2006/relationships" id="256" r:id="Re0731425c98544cf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a995da211b4477" /><Relationship Type="http://schemas.openxmlformats.org/officeDocument/2006/relationships/slideMaster" Target="/ppt/slideMasters/slideMaster1.xml" Id="R5907a914336b452c" /><Relationship Type="http://schemas.openxmlformats.org/officeDocument/2006/relationships/notesMaster" Target="/ppt/notesMasters/notesMaster1.xml" Id="R4adee8fbcf234fcd" /><Relationship Type="http://schemas.openxmlformats.org/officeDocument/2006/relationships/presProps" Target="/ppt/presProps.xml" Id="R467d972dc0ce4d2e" /><Relationship Type="http://schemas.openxmlformats.org/officeDocument/2006/relationships/tableStyles" Target="/ppt/tableStyles.xml" Id="R8d833de353a04b99" /><Relationship Type="http://schemas.openxmlformats.org/officeDocument/2006/relationships/slide" Target="/ppt/slides/slide1.xml" Id="Re0731425c98544c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9440953c7d40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5fa19bccd74f3f" /><Relationship Type="http://schemas.openxmlformats.org/officeDocument/2006/relationships/notesMaster" Target="/ppt/notesMasters/notesMaster1.xml" Id="R9a8186b5873c475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https://joblink.delaware.gov/</a:t>
            </a:r>
          </a:p>
          <a:p xmlns:a="http://schemas.openxmlformats.org/drawingml/2006/main">
            <a:r>
              <a:t>- https://labor.delaware.gov/divisions/employment-training/apprenticeship-and-training/</a:t>
            </a:r>
          </a:p>
          <a:p xmlns:a="http://schemas.openxmlformats.org/drawingml/2006/main">
            <a:r>
              <a:t>- https://labor.delaware.gov/divisions/employment-training/apprenticeship-and-training/faq/</a:t>
            </a:r>
          </a:p>
          <a:p xmlns:a="http://schemas.openxmlformats.org/drawingml/2006/main">
            <a:r>
              <a:t>- https://www.apprenticeship.gov/employers/registered-apprenticeship-program</a:t>
            </a:r>
          </a:p>
          <a:p xmlns:a="http://schemas.openxmlformats.org/drawingml/2006/main">
            <a:r>
              <a:t>- https://www.apprenticeship.gov/help/where-can-i-find-list-apprenticeship-program-sponsors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Delaware Department of Labor apprenticeship/WBL, sponsors, youth labor and current program eligibility.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a427d7273c4b3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eb37c75c73f41ca" /><Relationship Type="http://schemas.openxmlformats.org/officeDocument/2006/relationships/slideLayout" Target="/ppt/slideLayouts/slideLayout1.xml" Id="R030def1ce31d48e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30def1ce31d48e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5d07af9ef6425c" /><Relationship Type="http://schemas.openxmlformats.org/officeDocument/2006/relationships/image" Target="/ppt/media/image.png" Id="R1e8f714b373746bc" /><Relationship Type="http://schemas.openxmlformats.org/officeDocument/2006/relationships/hyperlink" Target="https://joblink.delaware.gov/" TargetMode="External" Id="R2a1fda85289d4f16" /><Relationship Type="http://schemas.openxmlformats.org/officeDocument/2006/relationships/hyperlink" Target="https://labor.delaware.gov/divisions/employment-training/apprenticeship-and-training/" TargetMode="External" Id="R0e806da99f524426" /><Relationship Type="http://schemas.openxmlformats.org/officeDocument/2006/relationships/notesSlide" Target="/ppt/notesSlides/notesSlide1.xml" Id="R9fc7c7b2ef04434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8f714b373746bc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E662D2F1-F871-4F56-8DBE-B4DFE0649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7633FD7E-AED4-4133-904C-62B5B9D69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13ECCE6B-9B3E-4235-B406-DF3C8180A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Registered Apprenticeships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BEC82475-D86B-4042-B281-C7A9FC9FC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D7CA40B3-3CBB-47C1-BC1E-BA7ED2E70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Registered Apprenticeship combines paid employment, structured on-the-job learning, and related instruction; openings and terms must be verified with the employer or sponsor.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17199250-69DA-4161-8A0D-C7BC27324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D0A8CD89-EEF4-4910-9F5B-EF63FF684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F9831285-2DFB-4FA3-8D52-FB637C6FD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Clarify occupational and geographic interests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Explain paid job plus training model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Search current openings and sponsor records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C6F58A3C-692F-4D46-88DB-C1AFCB5DA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5FB28C7F-F0A9-4D7D-B7F9-AF4BCB2C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68A2CF65-282D-46B1-821A-8BE4273DD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B4331CAD-98E3-4D67-9EA3-5C35EA6C1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DDE227C3-BA59-4ACD-B0C1-CA38D936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3E8DA01B-EE8F-4862-9040-339283271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7B6F552F-D0E4-428B-95B3-86021D3A0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Choose the occupation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Understand the registered model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Search current openings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6584AD87-74A4-4272-81BB-062B3F79E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D7994BAE-2F09-4467-82A5-E05F0FC43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2a1fda85289d4f16"/>
              </a:rPr>
              <a:t>joblink.delaware.gov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0e806da99f524426"/>
              </a:rPr>
              <a:t>labor.delaware.gov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12292E49-B822-44E6-B6CD-749AAE9F4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2019797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2026-08-09T18:29:02.8790000Z</dcterms:created>
  <dcterms:modified xsi:type="dcterms:W3CDTF">2026-08-09T18:29:02.8790000Z</dcterms:modified>
</coreProperties>
</file>